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84B0-688B-4862-BD6B-E338DC5B70AE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D13E-06EE-4C19-B2CA-D3DC9C499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84B0-688B-4862-BD6B-E338DC5B70AE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D13E-06EE-4C19-B2CA-D3DC9C499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84B0-688B-4862-BD6B-E338DC5B70AE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D13E-06EE-4C19-B2CA-D3DC9C499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84B0-688B-4862-BD6B-E338DC5B70AE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D13E-06EE-4C19-B2CA-D3DC9C499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84B0-688B-4862-BD6B-E338DC5B70AE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D13E-06EE-4C19-B2CA-D3DC9C499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84B0-688B-4862-BD6B-E338DC5B70AE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D13E-06EE-4C19-B2CA-D3DC9C499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84B0-688B-4862-BD6B-E338DC5B70AE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D13E-06EE-4C19-B2CA-D3DC9C499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84B0-688B-4862-BD6B-E338DC5B70AE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D13E-06EE-4C19-B2CA-D3DC9C499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84B0-688B-4862-BD6B-E338DC5B70AE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D13E-06EE-4C19-B2CA-D3DC9C499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84B0-688B-4862-BD6B-E338DC5B70AE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D13E-06EE-4C19-B2CA-D3DC9C499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84B0-688B-4862-BD6B-E338DC5B70AE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9D13E-06EE-4C19-B2CA-D3DC9C499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A84B0-688B-4862-BD6B-E338DC5B70AE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9D13E-06EE-4C19-B2CA-D3DC9C499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err="1" smtClean="0"/>
              <a:t>Tuần</a:t>
            </a:r>
            <a:r>
              <a:rPr lang="en-US" sz="4000" dirty="0" smtClean="0"/>
              <a:t> 3 – </a:t>
            </a:r>
            <a:r>
              <a:rPr lang="en-US" sz="4000" dirty="0" err="1" smtClean="0"/>
              <a:t>Luyện</a:t>
            </a:r>
            <a:r>
              <a:rPr lang="en-US" sz="4000" dirty="0" smtClean="0"/>
              <a:t> </a:t>
            </a:r>
            <a:r>
              <a:rPr lang="en-US" sz="4000" dirty="0" err="1" smtClean="0"/>
              <a:t>tập</a:t>
            </a:r>
            <a:r>
              <a:rPr lang="en-US" sz="4000" dirty="0" smtClean="0"/>
              <a:t> </a:t>
            </a:r>
            <a:r>
              <a:rPr lang="en-US" sz="4000" dirty="0" err="1" smtClean="0"/>
              <a:t>về</a:t>
            </a:r>
            <a:r>
              <a:rPr lang="en-US" sz="4000" dirty="0" smtClean="0"/>
              <a:t> </a:t>
            </a:r>
            <a:r>
              <a:rPr lang="en-US" sz="4000" dirty="0" err="1" smtClean="0"/>
              <a:t>từ</a:t>
            </a:r>
            <a:r>
              <a:rPr lang="en-US" sz="4000" dirty="0" smtClean="0"/>
              <a:t> </a:t>
            </a:r>
            <a:r>
              <a:rPr lang="en-US" sz="4000" dirty="0" err="1" smtClean="0"/>
              <a:t>đồng</a:t>
            </a:r>
            <a:r>
              <a:rPr lang="en-US" sz="4000" dirty="0" smtClean="0"/>
              <a:t> </a:t>
            </a:r>
            <a:r>
              <a:rPr lang="en-US" sz="4000" dirty="0" err="1" smtClean="0"/>
              <a:t>nghĩa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1.Tìm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ngoặc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ô </a:t>
            </a:r>
            <a:r>
              <a:rPr lang="en-US" dirty="0" err="1" smtClean="0"/>
              <a:t>trống</a:t>
            </a:r>
            <a:r>
              <a:rPr lang="en-US" dirty="0" smtClean="0"/>
              <a:t> </a:t>
            </a:r>
            <a:r>
              <a:rPr lang="en-US" dirty="0" err="1" smtClean="0"/>
              <a:t>dưới</a:t>
            </a:r>
            <a:r>
              <a:rPr lang="en-US" dirty="0" smtClean="0"/>
              <a:t> </a:t>
            </a:r>
            <a:r>
              <a:rPr lang="en-US" dirty="0" err="1" smtClean="0"/>
              <a:t>đây</a:t>
            </a:r>
            <a:endParaRPr lang="en-US" dirty="0"/>
          </a:p>
        </p:txBody>
      </p:sp>
      <p:pic>
        <p:nvPicPr>
          <p:cNvPr id="4" name="Content Placeholder 3" descr="leu_tre_em_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524000"/>
            <a:ext cx="7924800" cy="391080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1.Tìm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ngoặc</a:t>
            </a:r>
            <a:r>
              <a:rPr lang="en-US" dirty="0" smtClean="0"/>
              <a:t>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ô </a:t>
            </a:r>
            <a:r>
              <a:rPr lang="en-US" dirty="0" err="1" smtClean="0"/>
              <a:t>trống</a:t>
            </a:r>
            <a:r>
              <a:rPr lang="en-US" dirty="0" smtClean="0"/>
              <a:t> </a:t>
            </a:r>
            <a:r>
              <a:rPr lang="en-US" dirty="0" err="1" smtClean="0"/>
              <a:t>dưới</a:t>
            </a:r>
            <a:r>
              <a:rPr lang="en-US" dirty="0" smtClean="0"/>
              <a:t> </a:t>
            </a:r>
            <a:r>
              <a:rPr lang="en-US" dirty="0" err="1" smtClean="0"/>
              <a:t>đây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Chúng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tôi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quân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cắm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cảnh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đất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…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chiếc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lô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cóc,hai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vung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vẩy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vừa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vừa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hát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véo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von .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 . 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Túi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đàn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ta.Bạn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tuấn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vật”vai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 . 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giấy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đựng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uống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ăn.Hai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Hưng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to 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khỏe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 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lỉnh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khỉnh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.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Phượng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bé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nhỏ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. 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mấy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tờ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cười,đến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chỗ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ngày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cả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đeo,khiêng,kẹp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,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nghĩa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Điền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ô </a:t>
            </a:r>
            <a:r>
              <a:rPr lang="en-US" dirty="0" err="1" smtClean="0"/>
              <a:t>trống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thích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174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Tuần 3 – Luyện tập về từ đồng nghĩa</vt:lpstr>
      <vt:lpstr>1.Tìm từ trong ngoặc đơn thích hợp vào mỗi ô trống dưới đây</vt:lpstr>
      <vt:lpstr>1.Tìm từ trong ngoặc đơn thích hợp vào mỗi ô trống dưới đây</vt:lpstr>
      <vt:lpstr>Luyện tập về từ đồng nghĩa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bluestar</dc:creator>
  <cp:lastModifiedBy>CSTeam</cp:lastModifiedBy>
  <cp:revision>4</cp:revision>
  <dcterms:created xsi:type="dcterms:W3CDTF">2012-09-25T03:56:11Z</dcterms:created>
  <dcterms:modified xsi:type="dcterms:W3CDTF">2016-06-30T02:53:04Z</dcterms:modified>
</cp:coreProperties>
</file>